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390" r:id="rId2"/>
    <p:sldId id="274" r:id="rId3"/>
    <p:sldId id="409" r:id="rId4"/>
    <p:sldId id="413" r:id="rId5"/>
    <p:sldId id="416" r:id="rId6"/>
    <p:sldId id="418" r:id="rId7"/>
    <p:sldId id="411" r:id="rId8"/>
    <p:sldId id="425" r:id="rId9"/>
    <p:sldId id="426" r:id="rId10"/>
    <p:sldId id="427" r:id="rId11"/>
    <p:sldId id="363" r:id="rId12"/>
    <p:sldId id="365" r:id="rId13"/>
    <p:sldId id="364" r:id="rId14"/>
    <p:sldId id="375" r:id="rId15"/>
    <p:sldId id="376" r:id="rId16"/>
    <p:sldId id="374" r:id="rId17"/>
    <p:sldId id="496" r:id="rId18"/>
    <p:sldId id="379" r:id="rId19"/>
  </p:sldIdLst>
  <p:sldSz cx="12192000" cy="6858000"/>
  <p:notesSz cx="6858000" cy="9144000"/>
  <p:embeddedFontLst>
    <p:embeddedFont>
      <p:font typeface="Andika" panose="020000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1EB386-23D2-41CF-9E48-25C12CD85492}" v="2" dt="2025-12-09T11:07:35.1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6116FF7-04F0-4E3E-B525-14D119FCFB76}" type="pres">
      <dgm:prSet presAssocID="{CA4CC870-5F8C-4950-9C3F-CDDD8D47B8FE}" presName="Name14" presStyleCnt="0"/>
      <dgm:spPr/>
    </dgm:pt>
    <dgm:pt modelId="{DC12AC4A-D868-4C66-B2F0-3A5A5C61526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327931A4-FF38-4947-9859-3C1C55BA3DE5}" type="pres">
      <dgm:prSet presAssocID="{CA4CC870-5F8C-4950-9C3F-CDDD8D47B8FE}" presName="hierChild2" presStyleCnt="0"/>
      <dgm:spPr/>
    </dgm:pt>
    <dgm:pt modelId="{868DCF3E-F3D1-4782-92F1-EAD24D78ACE2}" type="pres">
      <dgm:prSet presAssocID="{06A1A8CD-DC5E-4D72-B804-1D53A45DB3F2}" presName="Name19" presStyleLbl="parChTrans1D2" presStyleIdx="0" presStyleCnt="3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2" presStyleIdx="0" presStyleCnt="3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2" presStyleIdx="1" presStyleCnt="3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2" presStyleIdx="1" presStyleCnt="3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2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2" presStyleCnt="3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2" destOrd="0" parTransId="{04975909-97A7-44ED-879F-6F6B103B99A4}" sibTransId="{5B3D1B14-A2D1-4FCB-8424-4FAF63AEE310}"/>
    <dgm:cxn modelId="{F5CAE011-0D7A-410F-AF3A-71CD2ABD0EC6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1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0" destOrd="0" parTransId="{06A1A8CD-DC5E-4D72-B804-1D53A45DB3F2}" sibTransId="{8700446B-FC36-4D20-B888-F1389046BC22}"/>
    <dgm:cxn modelId="{5E9EBD32-AC3A-4357-8C22-42AB08093877}" type="presOf" srcId="{FA0639C7-E857-4B5E-8350-A359670A2F54}" destId="{802EC6A8-FE6B-4737-81D9-9D25572994F2}" srcOrd="0" destOrd="0" presId="urn:microsoft.com/office/officeart/2005/8/layout/hierarchy6"/>
    <dgm:cxn modelId="{C3A9A73B-064F-4861-9469-799AE89F7426}" type="presOf" srcId="{04975909-97A7-44ED-879F-6F6B103B99A4}" destId="{BCE54729-C23D-460A-B6D9-5B0F7AAAE094}" srcOrd="0" destOrd="0" presId="urn:microsoft.com/office/officeart/2005/8/layout/hierarchy6"/>
    <dgm:cxn modelId="{E129BD68-EAFC-47E1-9674-77AC6F10FE74}" type="presOf" srcId="{31AF8B68-B15A-4E4B-BDF6-198E0CF56D5A}" destId="{B35A15AA-AFED-4623-8F52-BB5DB86C9DDB}" srcOrd="0" destOrd="0" presId="urn:microsoft.com/office/officeart/2005/8/layout/hierarchy6"/>
    <dgm:cxn modelId="{8638817A-48C9-4BD4-9DEF-442CC9248E43}" type="presOf" srcId="{06A1A8CD-DC5E-4D72-B804-1D53A45DB3F2}" destId="{868DCF3E-F3D1-4782-92F1-EAD24D78ACE2}" srcOrd="0" destOrd="0" presId="urn:microsoft.com/office/officeart/2005/8/layout/hierarchy6"/>
    <dgm:cxn modelId="{784DD7AF-3807-42A9-BAA2-8712E4A08102}" type="presOf" srcId="{3D3F9A80-863C-4ECC-9F80-A5EE13778B2E}" destId="{9F657FA6-AEBF-42A0-8478-93FC597466B0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E44FAC0-F6E0-4426-B7B1-FEA793A87C08}" type="presOf" srcId="{CA4CC870-5F8C-4950-9C3F-CDDD8D47B8FE}" destId="{DC12AC4A-D868-4C66-B2F0-3A5A5C61526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FCAF66C-271A-401B-86C2-777AC77E21F7}" type="presParOf" srcId="{9946BB4B-0D0D-4192-B468-E6FAAB5AE8F3}" destId="{E6116FF7-04F0-4E3E-B525-14D119FCFB76}" srcOrd="0" destOrd="0" presId="urn:microsoft.com/office/officeart/2005/8/layout/hierarchy6"/>
    <dgm:cxn modelId="{4AC408C1-6856-47D6-9467-4FF298308311}" type="presParOf" srcId="{E6116FF7-04F0-4E3E-B525-14D119FCFB76}" destId="{DC12AC4A-D868-4C66-B2F0-3A5A5C615266}" srcOrd="0" destOrd="0" presId="urn:microsoft.com/office/officeart/2005/8/layout/hierarchy6"/>
    <dgm:cxn modelId="{B61F7E9A-3C09-431E-9269-7F72D273713C}" type="presParOf" srcId="{E6116FF7-04F0-4E3E-B525-14D119FCFB76}" destId="{327931A4-FF38-4947-9859-3C1C55BA3DE5}" srcOrd="1" destOrd="0" presId="urn:microsoft.com/office/officeart/2005/8/layout/hierarchy6"/>
    <dgm:cxn modelId="{A84E1E90-35D8-4AD8-A4D6-DE584FF24746}" type="presParOf" srcId="{327931A4-FF38-4947-9859-3C1C55BA3DE5}" destId="{868DCF3E-F3D1-4782-92F1-EAD24D78ACE2}" srcOrd="0" destOrd="0" presId="urn:microsoft.com/office/officeart/2005/8/layout/hierarchy6"/>
    <dgm:cxn modelId="{9E52D0D7-3346-4FAE-A172-493D6ED36F2B}" type="presParOf" srcId="{327931A4-FF38-4947-9859-3C1C55BA3DE5}" destId="{E346AA36-8D6E-436D-B8EC-8026FC13E552}" srcOrd="1" destOrd="0" presId="urn:microsoft.com/office/officeart/2005/8/layout/hierarchy6"/>
    <dgm:cxn modelId="{896F62E2-D7A7-48AD-B09A-F4B1A700C70C}" type="presParOf" srcId="{E346AA36-8D6E-436D-B8EC-8026FC13E552}" destId="{802EC6A8-FE6B-4737-81D9-9D25572994F2}" srcOrd="0" destOrd="0" presId="urn:microsoft.com/office/officeart/2005/8/layout/hierarchy6"/>
    <dgm:cxn modelId="{FF13FCAD-9ABD-41BA-A631-1A278DE12DA6}" type="presParOf" srcId="{E346AA36-8D6E-436D-B8EC-8026FC13E552}" destId="{B52337E7-C7BF-41C8-87D9-614D3BC726C0}" srcOrd="1" destOrd="0" presId="urn:microsoft.com/office/officeart/2005/8/layout/hierarchy6"/>
    <dgm:cxn modelId="{62AFF88F-48A0-4255-B28F-F03D57780DBC}" type="presParOf" srcId="{327931A4-FF38-4947-9859-3C1C55BA3DE5}" destId="{BC2BF8E2-BC85-4328-9737-E1AD10646C6F}" srcOrd="2" destOrd="0" presId="urn:microsoft.com/office/officeart/2005/8/layout/hierarchy6"/>
    <dgm:cxn modelId="{7713EDAD-D5BB-4BC3-A268-47DFEF9835D0}" type="presParOf" srcId="{327931A4-FF38-4947-9859-3C1C55BA3DE5}" destId="{341F70AE-EE16-41A8-BFAA-1FE39BFEAB10}" srcOrd="3" destOrd="0" presId="urn:microsoft.com/office/officeart/2005/8/layout/hierarchy6"/>
    <dgm:cxn modelId="{A31499AC-DC11-4A8A-A8BB-A5E1A785F90E}" type="presParOf" srcId="{341F70AE-EE16-41A8-BFAA-1FE39BFEAB10}" destId="{9F657FA6-AEBF-42A0-8478-93FC597466B0}" srcOrd="0" destOrd="0" presId="urn:microsoft.com/office/officeart/2005/8/layout/hierarchy6"/>
    <dgm:cxn modelId="{BF9D8249-F886-482F-AA1F-D5F9C4D36C08}" type="presParOf" srcId="{341F70AE-EE16-41A8-BFAA-1FE39BFEAB10}" destId="{A2D195D8-F4E7-408E-8438-A1D01F514569}" srcOrd="1" destOrd="0" presId="urn:microsoft.com/office/officeart/2005/8/layout/hierarchy6"/>
    <dgm:cxn modelId="{39B8BC68-246C-4723-A10D-90AD2680B872}" type="presParOf" srcId="{327931A4-FF38-4947-9859-3C1C55BA3DE5}" destId="{BCE54729-C23D-460A-B6D9-5B0F7AAAE094}" srcOrd="4" destOrd="0" presId="urn:microsoft.com/office/officeart/2005/8/layout/hierarchy6"/>
    <dgm:cxn modelId="{AB725E72-D651-4AB1-A173-35F191E3DC5C}" type="presParOf" srcId="{327931A4-FF38-4947-9859-3C1C55BA3DE5}" destId="{89FF5C42-770A-400D-9FCE-12E0B7CF09F0}" srcOrd="5" destOrd="0" presId="urn:microsoft.com/office/officeart/2005/8/layout/hierarchy6"/>
    <dgm:cxn modelId="{7C90DC5A-DD33-4E8D-A047-F15B50FC9D55}" type="presParOf" srcId="{89FF5C42-770A-400D-9FCE-12E0B7CF09F0}" destId="{B35A15AA-AFED-4623-8F52-BB5DB86C9DDB}" srcOrd="0" destOrd="0" presId="urn:microsoft.com/office/officeart/2005/8/layout/hierarchy6"/>
    <dgm:cxn modelId="{B1147A39-9F5C-44E9-9EDF-978EB11259BE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</a:t>
          </a:r>
        </a:p>
        <a:p>
          <a:r>
            <a:rPr lang="en-GB" sz="1400" dirty="0"/>
            <a:t>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BF79E6B-F1BC-4993-9A0B-3C96F22C0A15}" type="pres">
      <dgm:prSet presAssocID="{CA4CC870-5F8C-4950-9C3F-CDDD8D47B8FE}" presName="Name14" presStyleCnt="0"/>
      <dgm:spPr/>
    </dgm:pt>
    <dgm:pt modelId="{9223C44E-E3C6-4FFF-9A45-E914CFF42431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C2C00119-277A-44FA-A11C-ADEEAD5445B7}" type="pres">
      <dgm:prSet presAssocID="{CA4CC870-5F8C-4950-9C3F-CDDD8D47B8FE}" presName="hierChild2" presStyleCnt="0"/>
      <dgm:spPr/>
    </dgm:pt>
    <dgm:pt modelId="{93868109-C16B-49AD-8BE1-0223FC44A474}" type="pres">
      <dgm:prSet presAssocID="{E332493F-D91B-49DB-8418-06BC74A445E8}" presName="Name19" presStyleLbl="parChTrans1D2" presStyleIdx="0" presStyleCnt="3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0" presStyleCnt="3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1" presStyleCnt="3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1" presStyleCnt="3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2" presStyleIdx="2" presStyleCnt="3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2" presStyleIdx="2" presStyleCnt="3"/>
      <dgm:spPr/>
    </dgm:pt>
    <dgm:pt modelId="{E090E85E-C388-4FB0-9949-B9884982E474}" type="pres">
      <dgm:prSet presAssocID="{66ED6162-BB9D-40EF-8F5A-F2BB6784266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A942913-44D9-4629-AFEA-2EBF54B20C8C}" type="presOf" srcId="{E332493F-D91B-49DB-8418-06BC74A445E8}" destId="{93868109-C16B-49AD-8BE1-0223FC44A474}" srcOrd="0" destOrd="0" presId="urn:microsoft.com/office/officeart/2005/8/layout/hierarchy6"/>
    <dgm:cxn modelId="{52CF3A3B-98B2-4ADD-8BFA-5248E79C17B3}" type="presOf" srcId="{0DEF385C-B45A-44E7-AE6B-231C61662155}" destId="{37EBDB31-E84F-4BC6-9D10-63E0363E4F67}" srcOrd="0" destOrd="0" presId="urn:microsoft.com/office/officeart/2005/8/layout/hierarchy6"/>
    <dgm:cxn modelId="{DAEE5046-79AA-458F-A9F1-C289B4AEFFF7}" srcId="{CA4CC870-5F8C-4950-9C3F-CDDD8D47B8FE}" destId="{66ED6162-BB9D-40EF-8F5A-F2BB6784266F}" srcOrd="2" destOrd="0" parTransId="{0DEF385C-B45A-44E7-AE6B-231C61662155}" sibTransId="{4B31361C-F1D9-4357-A9E9-441E70FED9AE}"/>
    <dgm:cxn modelId="{EEC86C48-2E26-4357-8B23-6CDCA7C3F0E4}" type="presOf" srcId="{BE612A5A-0173-4D56-9FE2-52EF705F98C3}" destId="{28B1A9C5-CA24-4E0F-8AD7-8D699745977D}" srcOrd="0" destOrd="0" presId="urn:microsoft.com/office/officeart/2005/8/layout/hierarchy6"/>
    <dgm:cxn modelId="{8AD4C38D-FC3C-4FC2-9CA3-4952E5D4C4F4}" srcId="{CA4CC870-5F8C-4950-9C3F-CDDD8D47B8FE}" destId="{85BDD772-84B0-4896-A9A6-F98A9E760DC3}" srcOrd="1" destOrd="0" parTransId="{070C0B21-49A9-4F52-9487-C7BD7ED6FD3D}" sibTransId="{A1DDE097-0EAF-4308-AE8D-643C3258857C}"/>
    <dgm:cxn modelId="{6876F095-D548-4FFC-855D-66215748F243}" type="presOf" srcId="{070C0B21-49A9-4F52-9487-C7BD7ED6FD3D}" destId="{8E45D172-A16A-4213-8444-85A251E74905}" srcOrd="0" destOrd="0" presId="urn:microsoft.com/office/officeart/2005/8/layout/hierarchy6"/>
    <dgm:cxn modelId="{223EAFAC-4D70-4E9E-A691-26248ECEB02D}" srcId="{CA4CC870-5F8C-4950-9C3F-CDDD8D47B8FE}" destId="{BE612A5A-0173-4D56-9FE2-52EF705F98C3}" srcOrd="0" destOrd="0" parTransId="{E332493F-D91B-49DB-8418-06BC74A445E8}" sibTransId="{2C4BA3D4-A93E-4251-9630-38A32540CE6D}"/>
    <dgm:cxn modelId="{F8658BAF-09F3-4BC1-A62B-64E4F5FA06F1}" type="presOf" srcId="{66ED6162-BB9D-40EF-8F5A-F2BB6784266F}" destId="{0910A4A9-5110-4CD1-97AE-67736D344845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86B4BA-236D-4CEC-AF07-30C2A16040A8}" type="presOf" srcId="{CA4CC870-5F8C-4950-9C3F-CDDD8D47B8FE}" destId="{9223C44E-E3C6-4FFF-9A45-E914CFF42431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F726FA-3142-43C4-9DCF-5E6C04B5B900}" type="presOf" srcId="{85BDD772-84B0-4896-A9A6-F98A9E760DC3}" destId="{F760AC71-8D8E-43F7-94EF-078FB3BBB8A8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1832918A-8F8A-4FC6-AE78-4810B8BD6DA6}" type="presParOf" srcId="{9946BB4B-0D0D-4192-B468-E6FAAB5AE8F3}" destId="{0BF79E6B-F1BC-4993-9A0B-3C96F22C0A15}" srcOrd="0" destOrd="0" presId="urn:microsoft.com/office/officeart/2005/8/layout/hierarchy6"/>
    <dgm:cxn modelId="{AE6949FF-4D88-4C19-8359-9041B1F1CA6D}" type="presParOf" srcId="{0BF79E6B-F1BC-4993-9A0B-3C96F22C0A15}" destId="{9223C44E-E3C6-4FFF-9A45-E914CFF42431}" srcOrd="0" destOrd="0" presId="urn:microsoft.com/office/officeart/2005/8/layout/hierarchy6"/>
    <dgm:cxn modelId="{0F319FE3-5638-410E-9658-BB2D2FD3B247}" type="presParOf" srcId="{0BF79E6B-F1BC-4993-9A0B-3C96F22C0A15}" destId="{C2C00119-277A-44FA-A11C-ADEEAD5445B7}" srcOrd="1" destOrd="0" presId="urn:microsoft.com/office/officeart/2005/8/layout/hierarchy6"/>
    <dgm:cxn modelId="{7E336F01-3B2C-4C70-A171-2A4A79F6F915}" type="presParOf" srcId="{C2C00119-277A-44FA-A11C-ADEEAD5445B7}" destId="{93868109-C16B-49AD-8BE1-0223FC44A474}" srcOrd="0" destOrd="0" presId="urn:microsoft.com/office/officeart/2005/8/layout/hierarchy6"/>
    <dgm:cxn modelId="{4D8AAD9B-7C88-431A-A8CA-55D5C869223A}" type="presParOf" srcId="{C2C00119-277A-44FA-A11C-ADEEAD5445B7}" destId="{008E950A-AC58-4C0C-B0F1-808D6941CACD}" srcOrd="1" destOrd="0" presId="urn:microsoft.com/office/officeart/2005/8/layout/hierarchy6"/>
    <dgm:cxn modelId="{00D69CA6-4EB7-4DE6-B092-56A9FAA9CFC4}" type="presParOf" srcId="{008E950A-AC58-4C0C-B0F1-808D6941CACD}" destId="{28B1A9C5-CA24-4E0F-8AD7-8D699745977D}" srcOrd="0" destOrd="0" presId="urn:microsoft.com/office/officeart/2005/8/layout/hierarchy6"/>
    <dgm:cxn modelId="{2D5E3EEF-CFB5-4E52-9D5E-9C944109EABE}" type="presParOf" srcId="{008E950A-AC58-4C0C-B0F1-808D6941CACD}" destId="{722BAB3E-5169-4301-BC59-8D01ADAA92D8}" srcOrd="1" destOrd="0" presId="urn:microsoft.com/office/officeart/2005/8/layout/hierarchy6"/>
    <dgm:cxn modelId="{04E3EE0B-8746-4C97-8AC3-3ABA54016670}" type="presParOf" srcId="{C2C00119-277A-44FA-A11C-ADEEAD5445B7}" destId="{8E45D172-A16A-4213-8444-85A251E74905}" srcOrd="2" destOrd="0" presId="urn:microsoft.com/office/officeart/2005/8/layout/hierarchy6"/>
    <dgm:cxn modelId="{F8367358-4C2F-4EEC-926A-40A22487B40F}" type="presParOf" srcId="{C2C00119-277A-44FA-A11C-ADEEAD5445B7}" destId="{A88AD2EF-1A89-41BE-A53E-1AA00C8B3C23}" srcOrd="3" destOrd="0" presId="urn:microsoft.com/office/officeart/2005/8/layout/hierarchy6"/>
    <dgm:cxn modelId="{CB832C44-BBE9-48B2-9558-553825450D80}" type="presParOf" srcId="{A88AD2EF-1A89-41BE-A53E-1AA00C8B3C23}" destId="{F760AC71-8D8E-43F7-94EF-078FB3BBB8A8}" srcOrd="0" destOrd="0" presId="urn:microsoft.com/office/officeart/2005/8/layout/hierarchy6"/>
    <dgm:cxn modelId="{91F9F496-97FF-4CF3-9E4C-FDC31E84756C}" type="presParOf" srcId="{A88AD2EF-1A89-41BE-A53E-1AA00C8B3C23}" destId="{A9D2187E-EAC1-4894-8DA6-706AFDAE1F01}" srcOrd="1" destOrd="0" presId="urn:microsoft.com/office/officeart/2005/8/layout/hierarchy6"/>
    <dgm:cxn modelId="{383C36E2-C2B5-442C-B2D4-F65707218C96}" type="presParOf" srcId="{C2C00119-277A-44FA-A11C-ADEEAD5445B7}" destId="{37EBDB31-E84F-4BC6-9D10-63E0363E4F67}" srcOrd="4" destOrd="0" presId="urn:microsoft.com/office/officeart/2005/8/layout/hierarchy6"/>
    <dgm:cxn modelId="{B3FB5B40-870C-4D94-8ED1-D3A2B95C145D}" type="presParOf" srcId="{C2C00119-277A-44FA-A11C-ADEEAD5445B7}" destId="{60EC3EFA-6F55-43A1-88BE-16E217B3C578}" srcOrd="5" destOrd="0" presId="urn:microsoft.com/office/officeart/2005/8/layout/hierarchy6"/>
    <dgm:cxn modelId="{8F400D45-EF38-4007-A5A7-39D73BB53220}" type="presParOf" srcId="{60EC3EFA-6F55-43A1-88BE-16E217B3C578}" destId="{0910A4A9-5110-4CD1-97AE-67736D344845}" srcOrd="0" destOrd="0" presId="urn:microsoft.com/office/officeart/2005/8/layout/hierarchy6"/>
    <dgm:cxn modelId="{85C711B8-9492-4355-A95F-BD26F84104AB}" type="presParOf" srcId="{60EC3EFA-6F55-43A1-88BE-16E217B3C578}" destId="{E090E85E-C388-4FB0-9949-B9884982E47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7B3BBB-E6A6-4C01-8002-019AD9489A45}" type="pres">
      <dgm:prSet presAssocID="{CA4CC870-5F8C-4950-9C3F-CDDD8D47B8FE}" presName="Name14" presStyleCnt="0"/>
      <dgm:spPr/>
    </dgm:pt>
    <dgm:pt modelId="{C013D0F5-B9FF-4403-BAC6-B15849BA25E2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755C6C4A-C013-4F4F-B763-F0C83CC5A3DB}" type="pres">
      <dgm:prSet presAssocID="{CA4CC870-5F8C-4950-9C3F-CDDD8D47B8FE}" presName="hierChild2" presStyleCnt="0"/>
      <dgm:spPr/>
    </dgm:pt>
    <dgm:pt modelId="{93868109-C16B-49AD-8BE1-0223FC44A474}" type="pres">
      <dgm:prSet presAssocID="{E332493F-D91B-49DB-8418-06BC74A445E8}" presName="Name19" presStyleLbl="parChTrans1D2" presStyleIdx="0" presStyleCnt="3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0" presStyleCnt="3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1" presStyleCnt="3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1" presStyleCnt="3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2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2" presStyleCnt="3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15F6901-EBC3-4B42-814B-8BE48FAB8DBF}" type="presOf" srcId="{E332493F-D91B-49DB-8418-06BC74A445E8}" destId="{93868109-C16B-49AD-8BE1-0223FC44A474}" srcOrd="0" destOrd="0" presId="urn:microsoft.com/office/officeart/2005/8/layout/hierarchy6"/>
    <dgm:cxn modelId="{FDA0E20E-A12D-438F-8FD2-EA7AC71CCAEF}" srcId="{CA4CC870-5F8C-4950-9C3F-CDDD8D47B8FE}" destId="{31AF8B68-B15A-4E4B-BDF6-198E0CF56D5A}" srcOrd="2" destOrd="0" parTransId="{04975909-97A7-44ED-879F-6F6B103B99A4}" sibTransId="{5B3D1B14-A2D1-4FCB-8424-4FAF63AEE310}"/>
    <dgm:cxn modelId="{28737F10-8223-4CE4-9ADF-06BD5269EAFA}" type="presOf" srcId="{CA4CC870-5F8C-4950-9C3F-CDDD8D47B8FE}" destId="{C013D0F5-B9FF-4403-BAC6-B15849BA25E2}" srcOrd="0" destOrd="0" presId="urn:microsoft.com/office/officeart/2005/8/layout/hierarchy6"/>
    <dgm:cxn modelId="{EF46112C-32E8-47DA-BCED-A088D976D4B5}" type="presOf" srcId="{31AF8B68-B15A-4E4B-BDF6-198E0CF56D5A}" destId="{B35A15AA-AFED-4623-8F52-BB5DB86C9DDB}" srcOrd="0" destOrd="0" presId="urn:microsoft.com/office/officeart/2005/8/layout/hierarchy6"/>
    <dgm:cxn modelId="{3E0C0456-DE95-481E-A182-30E0AD28005B}" type="presOf" srcId="{070C0B21-49A9-4F52-9487-C7BD7ED6FD3D}" destId="{8E45D172-A16A-4213-8444-85A251E74905}" srcOrd="0" destOrd="0" presId="urn:microsoft.com/office/officeart/2005/8/layout/hierarchy6"/>
    <dgm:cxn modelId="{8AD4C38D-FC3C-4FC2-9CA3-4952E5D4C4F4}" srcId="{CA4CC870-5F8C-4950-9C3F-CDDD8D47B8FE}" destId="{85BDD772-84B0-4896-A9A6-F98A9E760DC3}" srcOrd="1" destOrd="0" parTransId="{070C0B21-49A9-4F52-9487-C7BD7ED6FD3D}" sibTransId="{A1DDE097-0EAF-4308-AE8D-643C3258857C}"/>
    <dgm:cxn modelId="{64A56690-5295-494D-AEE6-F678B048C108}" type="presOf" srcId="{85BDD772-84B0-4896-A9A6-F98A9E760DC3}" destId="{F760AC71-8D8E-43F7-94EF-078FB3BBB8A8}" srcOrd="0" destOrd="0" presId="urn:microsoft.com/office/officeart/2005/8/layout/hierarchy6"/>
    <dgm:cxn modelId="{C4FC7591-54C3-43A5-81F0-E88143518614}" type="presOf" srcId="{04975909-97A7-44ED-879F-6F6B103B99A4}" destId="{BCE54729-C23D-460A-B6D9-5B0F7AAAE094}" srcOrd="0" destOrd="0" presId="urn:microsoft.com/office/officeart/2005/8/layout/hierarchy6"/>
    <dgm:cxn modelId="{C5B8ABAB-BAFC-4C31-9406-75E0A59A935E}" type="presOf" srcId="{BE612A5A-0173-4D56-9FE2-52EF705F98C3}" destId="{28B1A9C5-CA24-4E0F-8AD7-8D699745977D}" srcOrd="0" destOrd="0" presId="urn:microsoft.com/office/officeart/2005/8/layout/hierarchy6"/>
    <dgm:cxn modelId="{223EAFAC-4D70-4E9E-A691-26248ECEB02D}" srcId="{CA4CC870-5F8C-4950-9C3F-CDDD8D47B8FE}" destId="{BE612A5A-0173-4D56-9FE2-52EF705F98C3}" srcOrd="0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7766AEA0-2541-4700-970F-3055D7044D7E}" type="presParOf" srcId="{9946BB4B-0D0D-4192-B468-E6FAAB5AE8F3}" destId="{627B3BBB-E6A6-4C01-8002-019AD9489A45}" srcOrd="0" destOrd="0" presId="urn:microsoft.com/office/officeart/2005/8/layout/hierarchy6"/>
    <dgm:cxn modelId="{31046484-8FD8-461B-A538-330AC951FC0F}" type="presParOf" srcId="{627B3BBB-E6A6-4C01-8002-019AD9489A45}" destId="{C013D0F5-B9FF-4403-BAC6-B15849BA25E2}" srcOrd="0" destOrd="0" presId="urn:microsoft.com/office/officeart/2005/8/layout/hierarchy6"/>
    <dgm:cxn modelId="{B5D8D867-7ED9-4A11-80B3-9567BCFB5B88}" type="presParOf" srcId="{627B3BBB-E6A6-4C01-8002-019AD9489A45}" destId="{755C6C4A-C013-4F4F-B763-F0C83CC5A3DB}" srcOrd="1" destOrd="0" presId="urn:microsoft.com/office/officeart/2005/8/layout/hierarchy6"/>
    <dgm:cxn modelId="{E0C677A5-9742-49F2-A3BE-22F0C255FAC7}" type="presParOf" srcId="{755C6C4A-C013-4F4F-B763-F0C83CC5A3DB}" destId="{93868109-C16B-49AD-8BE1-0223FC44A474}" srcOrd="0" destOrd="0" presId="urn:microsoft.com/office/officeart/2005/8/layout/hierarchy6"/>
    <dgm:cxn modelId="{9BCA61E4-0C0C-4464-8CBC-A8761CBBD310}" type="presParOf" srcId="{755C6C4A-C013-4F4F-B763-F0C83CC5A3DB}" destId="{008E950A-AC58-4C0C-B0F1-808D6941CACD}" srcOrd="1" destOrd="0" presId="urn:microsoft.com/office/officeart/2005/8/layout/hierarchy6"/>
    <dgm:cxn modelId="{5CA38D91-B8E8-4F72-881E-CC9B259EBCC6}" type="presParOf" srcId="{008E950A-AC58-4C0C-B0F1-808D6941CACD}" destId="{28B1A9C5-CA24-4E0F-8AD7-8D699745977D}" srcOrd="0" destOrd="0" presId="urn:microsoft.com/office/officeart/2005/8/layout/hierarchy6"/>
    <dgm:cxn modelId="{764CA7C0-0578-4FEA-84FA-EEE2E1FC8E66}" type="presParOf" srcId="{008E950A-AC58-4C0C-B0F1-808D6941CACD}" destId="{722BAB3E-5169-4301-BC59-8D01ADAA92D8}" srcOrd="1" destOrd="0" presId="urn:microsoft.com/office/officeart/2005/8/layout/hierarchy6"/>
    <dgm:cxn modelId="{F739BB27-4B72-4C16-BFB0-838FBAABB6FB}" type="presParOf" srcId="{755C6C4A-C013-4F4F-B763-F0C83CC5A3DB}" destId="{8E45D172-A16A-4213-8444-85A251E74905}" srcOrd="2" destOrd="0" presId="urn:microsoft.com/office/officeart/2005/8/layout/hierarchy6"/>
    <dgm:cxn modelId="{569252F2-B49B-4439-B70C-85E82DEF6045}" type="presParOf" srcId="{755C6C4A-C013-4F4F-B763-F0C83CC5A3DB}" destId="{A88AD2EF-1A89-41BE-A53E-1AA00C8B3C23}" srcOrd="3" destOrd="0" presId="urn:microsoft.com/office/officeart/2005/8/layout/hierarchy6"/>
    <dgm:cxn modelId="{35CB61A7-8AC5-4297-BEFF-8257D48FFCF9}" type="presParOf" srcId="{A88AD2EF-1A89-41BE-A53E-1AA00C8B3C23}" destId="{F760AC71-8D8E-43F7-94EF-078FB3BBB8A8}" srcOrd="0" destOrd="0" presId="urn:microsoft.com/office/officeart/2005/8/layout/hierarchy6"/>
    <dgm:cxn modelId="{6F661A5C-7750-4F7C-9A90-C7D4FD9AC363}" type="presParOf" srcId="{A88AD2EF-1A89-41BE-A53E-1AA00C8B3C23}" destId="{A9D2187E-EAC1-4894-8DA6-706AFDAE1F01}" srcOrd="1" destOrd="0" presId="urn:microsoft.com/office/officeart/2005/8/layout/hierarchy6"/>
    <dgm:cxn modelId="{FE531996-3004-4DB7-909B-FF9F0918ACA2}" type="presParOf" srcId="{755C6C4A-C013-4F4F-B763-F0C83CC5A3DB}" destId="{BCE54729-C23D-460A-B6D9-5B0F7AAAE094}" srcOrd="4" destOrd="0" presId="urn:microsoft.com/office/officeart/2005/8/layout/hierarchy6"/>
    <dgm:cxn modelId="{F9B7D689-208A-42BA-B2A2-4294AAD6C076}" type="presParOf" srcId="{755C6C4A-C013-4F4F-B763-F0C83CC5A3DB}" destId="{89FF5C42-770A-400D-9FCE-12E0B7CF09F0}" srcOrd="5" destOrd="0" presId="urn:microsoft.com/office/officeart/2005/8/layout/hierarchy6"/>
    <dgm:cxn modelId="{1C2FEAA3-7661-4E06-B38D-2821EA87B2FC}" type="presParOf" srcId="{89FF5C42-770A-400D-9FCE-12E0B7CF09F0}" destId="{B35A15AA-AFED-4623-8F52-BB5DB86C9DDB}" srcOrd="0" destOrd="0" presId="urn:microsoft.com/office/officeart/2005/8/layout/hierarchy6"/>
    <dgm:cxn modelId="{C440C38D-27EE-4C1A-BF49-716C7ECE7C76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93868109-C16B-49AD-8BE1-0223FC44A474}" type="pres">
      <dgm:prSet presAssocID="{E332493F-D91B-49DB-8418-06BC74A445E8}" presName="Name19" presStyleLbl="parChTrans1D2" presStyleIdx="0" presStyleCnt="3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0" presStyleCnt="3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1" presStyleCnt="3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1" presStyleCnt="3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2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2" presStyleCnt="3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FDA0E20E-A12D-438F-8FD2-EA7AC71CCAEF}" srcId="{CA4CC870-5F8C-4950-9C3F-CDDD8D47B8FE}" destId="{31AF8B68-B15A-4E4B-BDF6-198E0CF56D5A}" srcOrd="2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1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0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23BA3206-1075-40FF-84B1-DAAFB25658ED}" type="presParOf" srcId="{A817FC81-4FBB-40B9-87F3-594CD692F0FE}" destId="{93868109-C16B-49AD-8BE1-0223FC44A474}" srcOrd="0" destOrd="0" presId="urn:microsoft.com/office/officeart/2005/8/layout/hierarchy6"/>
    <dgm:cxn modelId="{AEF3F118-CE44-4FF5-959F-B4F70CD1E4F1}" type="presParOf" srcId="{A817FC81-4FBB-40B9-87F3-594CD692F0FE}" destId="{008E950A-AC58-4C0C-B0F1-808D6941CACD}" srcOrd="1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2" destOrd="0" presId="urn:microsoft.com/office/officeart/2005/8/layout/hierarchy6"/>
    <dgm:cxn modelId="{97203450-5C76-48FC-AA8C-2E679F87170F}" type="presParOf" srcId="{A817FC81-4FBB-40B9-87F3-594CD692F0FE}" destId="{A88AD2EF-1A89-41BE-A53E-1AA00C8B3C23}" srcOrd="3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4" destOrd="0" presId="urn:microsoft.com/office/officeart/2005/8/layout/hierarchy6"/>
    <dgm:cxn modelId="{FFA02210-3B9A-468C-AA15-A4EDE775D533}" type="presParOf" srcId="{A817FC81-4FBB-40B9-87F3-594CD692F0FE}" destId="{89FF5C42-770A-400D-9FCE-12E0B7CF09F0}" srcOrd="5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81343" y="322"/>
          <a:ext cx="6189669" cy="15819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27676" y="46655"/>
        <a:ext cx="6097003" cy="1489254"/>
      </dsp:txXfrm>
    </dsp:sp>
    <dsp:sp modelId="{33643D00-C75E-4DF5-A0F0-DFA21355EB8A}">
      <dsp:nvSpPr>
        <dsp:cNvPr id="0" name=""/>
        <dsp:cNvSpPr/>
      </dsp:nvSpPr>
      <dsp:spPr>
        <a:xfrm>
          <a:off x="2176442" y="1582242"/>
          <a:ext cx="2799735" cy="524831"/>
        </a:xfrm>
        <a:custGeom>
          <a:avLst/>
          <a:gdLst/>
          <a:ahLst/>
          <a:cxnLst/>
          <a:rect l="0" t="0" r="0" b="0"/>
          <a:pathLst>
            <a:path>
              <a:moveTo>
                <a:pt x="2799735" y="0"/>
              </a:moveTo>
              <a:lnTo>
                <a:pt x="2799735" y="262415"/>
              </a:lnTo>
              <a:lnTo>
                <a:pt x="0" y="262415"/>
              </a:lnTo>
              <a:lnTo>
                <a:pt x="0" y="52483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92383" y="2107074"/>
          <a:ext cx="1968117" cy="13120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230812" y="2145503"/>
        <a:ext cx="1891259" cy="1235220"/>
      </dsp:txXfrm>
    </dsp:sp>
    <dsp:sp modelId="{67357A81-5F47-46C8-8791-23DB6B665016}">
      <dsp:nvSpPr>
        <dsp:cNvPr id="0" name=""/>
        <dsp:cNvSpPr/>
      </dsp:nvSpPr>
      <dsp:spPr>
        <a:xfrm>
          <a:off x="4734995" y="1582242"/>
          <a:ext cx="241182" cy="524831"/>
        </a:xfrm>
        <a:custGeom>
          <a:avLst/>
          <a:gdLst/>
          <a:ahLst/>
          <a:cxnLst/>
          <a:rect l="0" t="0" r="0" b="0"/>
          <a:pathLst>
            <a:path>
              <a:moveTo>
                <a:pt x="241182" y="0"/>
              </a:moveTo>
              <a:lnTo>
                <a:pt x="241182" y="262415"/>
              </a:lnTo>
              <a:lnTo>
                <a:pt x="0" y="262415"/>
              </a:lnTo>
              <a:lnTo>
                <a:pt x="0" y="52483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50936" y="2107074"/>
          <a:ext cx="1968117" cy="13120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89365" y="2145503"/>
        <a:ext cx="1891259" cy="1235220"/>
      </dsp:txXfrm>
    </dsp:sp>
    <dsp:sp modelId="{F7436063-BF3D-4400-ABDF-46A0C91AC2E1}">
      <dsp:nvSpPr>
        <dsp:cNvPr id="0" name=""/>
        <dsp:cNvSpPr/>
      </dsp:nvSpPr>
      <dsp:spPr>
        <a:xfrm>
          <a:off x="4976178" y="1582242"/>
          <a:ext cx="2558552" cy="5248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2415"/>
              </a:lnTo>
              <a:lnTo>
                <a:pt x="2558552" y="262415"/>
              </a:lnTo>
              <a:lnTo>
                <a:pt x="2558552" y="52483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09488" y="2107074"/>
          <a:ext cx="2450483" cy="13120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47917" y="2145503"/>
        <a:ext cx="2373625" cy="12352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21529" y="182"/>
          <a:ext cx="6709296" cy="171472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71752" y="50405"/>
        <a:ext cx="6608850" cy="1614277"/>
      </dsp:txXfrm>
    </dsp:sp>
    <dsp:sp modelId="{33643D00-C75E-4DF5-A0F0-DFA21355EB8A}">
      <dsp:nvSpPr>
        <dsp:cNvPr id="0" name=""/>
        <dsp:cNvSpPr/>
      </dsp:nvSpPr>
      <dsp:spPr>
        <a:xfrm>
          <a:off x="1941403" y="1714905"/>
          <a:ext cx="3034774" cy="568891"/>
        </a:xfrm>
        <a:custGeom>
          <a:avLst/>
          <a:gdLst/>
          <a:ahLst/>
          <a:cxnLst/>
          <a:rect l="0" t="0" r="0" b="0"/>
          <a:pathLst>
            <a:path>
              <a:moveTo>
                <a:pt x="3034774" y="0"/>
              </a:moveTo>
              <a:lnTo>
                <a:pt x="3034774" y="284445"/>
              </a:lnTo>
              <a:lnTo>
                <a:pt x="0" y="284445"/>
              </a:lnTo>
              <a:lnTo>
                <a:pt x="0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74732" y="2283796"/>
          <a:ext cx="2133341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16388" y="2325452"/>
        <a:ext cx="2050029" cy="1338915"/>
      </dsp:txXfrm>
    </dsp:sp>
    <dsp:sp modelId="{67357A81-5F47-46C8-8791-23DB6B665016}">
      <dsp:nvSpPr>
        <dsp:cNvPr id="0" name=""/>
        <dsp:cNvSpPr/>
      </dsp:nvSpPr>
      <dsp:spPr>
        <a:xfrm>
          <a:off x="4714747" y="1714905"/>
          <a:ext cx="261430" cy="568891"/>
        </a:xfrm>
        <a:custGeom>
          <a:avLst/>
          <a:gdLst/>
          <a:ahLst/>
          <a:cxnLst/>
          <a:rect l="0" t="0" r="0" b="0"/>
          <a:pathLst>
            <a:path>
              <a:moveTo>
                <a:pt x="261430" y="0"/>
              </a:moveTo>
              <a:lnTo>
                <a:pt x="261430" y="284445"/>
              </a:lnTo>
              <a:lnTo>
                <a:pt x="0" y="284445"/>
              </a:lnTo>
              <a:lnTo>
                <a:pt x="0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8076" y="2283796"/>
          <a:ext cx="2133341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89732" y="2325452"/>
        <a:ext cx="2050029" cy="1338915"/>
      </dsp:txXfrm>
    </dsp:sp>
    <dsp:sp modelId="{F7436063-BF3D-4400-ABDF-46A0C91AC2E1}">
      <dsp:nvSpPr>
        <dsp:cNvPr id="0" name=""/>
        <dsp:cNvSpPr/>
      </dsp:nvSpPr>
      <dsp:spPr>
        <a:xfrm>
          <a:off x="4976178" y="1714905"/>
          <a:ext cx="2773344" cy="5688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445"/>
              </a:lnTo>
              <a:lnTo>
                <a:pt x="2773344" y="284445"/>
              </a:lnTo>
              <a:lnTo>
                <a:pt x="2773344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1421" y="2283796"/>
          <a:ext cx="2656202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3077" y="2325452"/>
        <a:ext cx="2572890" cy="133891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55916" y="125"/>
          <a:ext cx="6640522" cy="16971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05624" y="49833"/>
        <a:ext cx="6541106" cy="1597730"/>
      </dsp:txXfrm>
    </dsp:sp>
    <dsp:sp modelId="{33643D00-C75E-4DF5-A0F0-DFA21355EB8A}">
      <dsp:nvSpPr>
        <dsp:cNvPr id="0" name=""/>
        <dsp:cNvSpPr/>
      </dsp:nvSpPr>
      <dsp:spPr>
        <a:xfrm>
          <a:off x="1972511" y="1697272"/>
          <a:ext cx="3003666" cy="563059"/>
        </a:xfrm>
        <a:custGeom>
          <a:avLst/>
          <a:gdLst/>
          <a:ahLst/>
          <a:cxnLst/>
          <a:rect l="0" t="0" r="0" b="0"/>
          <a:pathLst>
            <a:path>
              <a:moveTo>
                <a:pt x="3003666" y="0"/>
              </a:moveTo>
              <a:lnTo>
                <a:pt x="3003666" y="281529"/>
              </a:lnTo>
              <a:lnTo>
                <a:pt x="0" y="281529"/>
              </a:lnTo>
              <a:lnTo>
                <a:pt x="0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16774" y="2260331"/>
          <a:ext cx="2111473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58003" y="2301560"/>
        <a:ext cx="2029015" cy="1325191"/>
      </dsp:txXfrm>
    </dsp:sp>
    <dsp:sp modelId="{67357A81-5F47-46C8-8791-23DB6B665016}">
      <dsp:nvSpPr>
        <dsp:cNvPr id="0" name=""/>
        <dsp:cNvSpPr/>
      </dsp:nvSpPr>
      <dsp:spPr>
        <a:xfrm>
          <a:off x="4717427" y="1697272"/>
          <a:ext cx="258750" cy="563059"/>
        </a:xfrm>
        <a:custGeom>
          <a:avLst/>
          <a:gdLst/>
          <a:ahLst/>
          <a:cxnLst/>
          <a:rect l="0" t="0" r="0" b="0"/>
          <a:pathLst>
            <a:path>
              <a:moveTo>
                <a:pt x="258750" y="0"/>
              </a:moveTo>
              <a:lnTo>
                <a:pt x="258750" y="281529"/>
              </a:lnTo>
              <a:lnTo>
                <a:pt x="0" y="281529"/>
              </a:lnTo>
              <a:lnTo>
                <a:pt x="0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61690" y="2260331"/>
          <a:ext cx="2111473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02919" y="2301560"/>
        <a:ext cx="2029015" cy="1325191"/>
      </dsp:txXfrm>
    </dsp:sp>
    <dsp:sp modelId="{F7436063-BF3D-4400-ABDF-46A0C91AC2E1}">
      <dsp:nvSpPr>
        <dsp:cNvPr id="0" name=""/>
        <dsp:cNvSpPr/>
      </dsp:nvSpPr>
      <dsp:spPr>
        <a:xfrm>
          <a:off x="4976178" y="1697272"/>
          <a:ext cx="2744916" cy="5630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1529"/>
              </a:lnTo>
              <a:lnTo>
                <a:pt x="2744916" y="281529"/>
              </a:lnTo>
              <a:lnTo>
                <a:pt x="2744916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6606" y="2260331"/>
          <a:ext cx="2628975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47835" y="2301560"/>
        <a:ext cx="2546517" cy="132519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12AC4A-D868-4C66-B2F0-3A5A5C615266}">
      <dsp:nvSpPr>
        <dsp:cNvPr id="0" name=""/>
        <dsp:cNvSpPr/>
      </dsp:nvSpPr>
      <dsp:spPr>
        <a:xfrm>
          <a:off x="3890068" y="538"/>
          <a:ext cx="2172218" cy="144814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32483" y="42953"/>
        <a:ext cx="2087388" cy="1363315"/>
      </dsp:txXfrm>
    </dsp:sp>
    <dsp:sp modelId="{868DCF3E-F3D1-4782-92F1-EAD24D78ACE2}">
      <dsp:nvSpPr>
        <dsp:cNvPr id="0" name=""/>
        <dsp:cNvSpPr/>
      </dsp:nvSpPr>
      <dsp:spPr>
        <a:xfrm>
          <a:off x="2152294" y="1448683"/>
          <a:ext cx="2823883" cy="579258"/>
        </a:xfrm>
        <a:custGeom>
          <a:avLst/>
          <a:gdLst/>
          <a:ahLst/>
          <a:cxnLst/>
          <a:rect l="0" t="0" r="0" b="0"/>
          <a:pathLst>
            <a:path>
              <a:moveTo>
                <a:pt x="2823883" y="0"/>
              </a:moveTo>
              <a:lnTo>
                <a:pt x="2823883" y="289629"/>
              </a:lnTo>
              <a:lnTo>
                <a:pt x="0" y="289629"/>
              </a:lnTo>
              <a:lnTo>
                <a:pt x="0" y="579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1066185" y="2027942"/>
          <a:ext cx="2172218" cy="14481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1108600" y="2070357"/>
        <a:ext cx="2087388" cy="1363315"/>
      </dsp:txXfrm>
    </dsp:sp>
    <dsp:sp modelId="{BC2BF8E2-BC85-4328-9737-E1AD10646C6F}">
      <dsp:nvSpPr>
        <dsp:cNvPr id="0" name=""/>
        <dsp:cNvSpPr/>
      </dsp:nvSpPr>
      <dsp:spPr>
        <a:xfrm>
          <a:off x="4930458" y="1448683"/>
          <a:ext cx="91440" cy="5792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79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3890068" y="2027942"/>
          <a:ext cx="2172218" cy="14481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932483" y="2070357"/>
        <a:ext cx="2087388" cy="1363315"/>
      </dsp:txXfrm>
    </dsp:sp>
    <dsp:sp modelId="{BCE54729-C23D-460A-B6D9-5B0F7AAAE094}">
      <dsp:nvSpPr>
        <dsp:cNvPr id="0" name=""/>
        <dsp:cNvSpPr/>
      </dsp:nvSpPr>
      <dsp:spPr>
        <a:xfrm>
          <a:off x="4976178" y="1448683"/>
          <a:ext cx="2823883" cy="579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9629"/>
              </a:lnTo>
              <a:lnTo>
                <a:pt x="2823883" y="289629"/>
              </a:lnTo>
              <a:lnTo>
                <a:pt x="2823883" y="579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713952" y="2027942"/>
          <a:ext cx="2172218" cy="14481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756367" y="2070357"/>
        <a:ext cx="2087388" cy="136331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23C44E-E3C6-4FFF-9A45-E914CFF42431}">
      <dsp:nvSpPr>
        <dsp:cNvPr id="0" name=""/>
        <dsp:cNvSpPr/>
      </dsp:nvSpPr>
      <dsp:spPr>
        <a:xfrm>
          <a:off x="4069872" y="232"/>
          <a:ext cx="1812611" cy="120840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105265" y="35625"/>
        <a:ext cx="1741825" cy="1137621"/>
      </dsp:txXfrm>
    </dsp:sp>
    <dsp:sp modelId="{93868109-C16B-49AD-8BE1-0223FC44A474}">
      <dsp:nvSpPr>
        <dsp:cNvPr id="0" name=""/>
        <dsp:cNvSpPr/>
      </dsp:nvSpPr>
      <dsp:spPr>
        <a:xfrm>
          <a:off x="2185055" y="1208639"/>
          <a:ext cx="2791122" cy="483363"/>
        </a:xfrm>
        <a:custGeom>
          <a:avLst/>
          <a:gdLst/>
          <a:ahLst/>
          <a:cxnLst/>
          <a:rect l="0" t="0" r="0" b="0"/>
          <a:pathLst>
            <a:path>
              <a:moveTo>
                <a:pt x="2791122" y="0"/>
              </a:moveTo>
              <a:lnTo>
                <a:pt x="2791122" y="241681"/>
              </a:lnTo>
              <a:lnTo>
                <a:pt x="0" y="241681"/>
              </a:lnTo>
              <a:lnTo>
                <a:pt x="0" y="4833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755294" y="1692003"/>
          <a:ext cx="2859521" cy="180343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describes a noun</a:t>
          </a:r>
        </a:p>
      </dsp:txBody>
      <dsp:txXfrm>
        <a:off x="808115" y="1744824"/>
        <a:ext cx="2753879" cy="1697797"/>
      </dsp:txXfrm>
    </dsp:sp>
    <dsp:sp modelId="{8E45D172-A16A-4213-8444-85A251E74905}">
      <dsp:nvSpPr>
        <dsp:cNvPr id="0" name=""/>
        <dsp:cNvSpPr/>
      </dsp:nvSpPr>
      <dsp:spPr>
        <a:xfrm>
          <a:off x="4976178" y="1208639"/>
          <a:ext cx="523455" cy="4833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1681"/>
              </a:lnTo>
              <a:lnTo>
                <a:pt x="523455" y="241681"/>
              </a:lnTo>
              <a:lnTo>
                <a:pt x="523455" y="4833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158599" y="1692003"/>
          <a:ext cx="2682067" cy="16994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208374" y="1741778"/>
        <a:ext cx="2582517" cy="1599906"/>
      </dsp:txXfrm>
    </dsp:sp>
    <dsp:sp modelId="{37EBDB31-E84F-4BC6-9D10-63E0363E4F67}">
      <dsp:nvSpPr>
        <dsp:cNvPr id="0" name=""/>
        <dsp:cNvSpPr/>
      </dsp:nvSpPr>
      <dsp:spPr>
        <a:xfrm>
          <a:off x="4976178" y="1208639"/>
          <a:ext cx="3314578" cy="4833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1681"/>
              </a:lnTo>
              <a:lnTo>
                <a:pt x="3314578" y="241681"/>
              </a:lnTo>
              <a:lnTo>
                <a:pt x="3314578" y="4833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7384450" y="1692003"/>
          <a:ext cx="1812611" cy="12084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7419843" y="1727396"/>
        <a:ext cx="1741825" cy="113762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13D0F5-B9FF-4403-BAC6-B15849BA25E2}">
      <dsp:nvSpPr>
        <dsp:cNvPr id="0" name=""/>
        <dsp:cNvSpPr/>
      </dsp:nvSpPr>
      <dsp:spPr>
        <a:xfrm>
          <a:off x="4125756" y="93705"/>
          <a:ext cx="1700842" cy="113389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158967" y="126916"/>
        <a:ext cx="1634420" cy="1067472"/>
      </dsp:txXfrm>
    </dsp:sp>
    <dsp:sp modelId="{93868109-C16B-49AD-8BE1-0223FC44A474}">
      <dsp:nvSpPr>
        <dsp:cNvPr id="0" name=""/>
        <dsp:cNvSpPr/>
      </dsp:nvSpPr>
      <dsp:spPr>
        <a:xfrm>
          <a:off x="1342464" y="1227600"/>
          <a:ext cx="3633713" cy="453557"/>
        </a:xfrm>
        <a:custGeom>
          <a:avLst/>
          <a:gdLst/>
          <a:ahLst/>
          <a:cxnLst/>
          <a:rect l="0" t="0" r="0" b="0"/>
          <a:pathLst>
            <a:path>
              <a:moveTo>
                <a:pt x="3633713" y="0"/>
              </a:moveTo>
              <a:lnTo>
                <a:pt x="3633713" y="226778"/>
              </a:lnTo>
              <a:lnTo>
                <a:pt x="0" y="226778"/>
              </a:lnTo>
              <a:lnTo>
                <a:pt x="0" y="453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866" y="1681158"/>
          <a:ext cx="2683197" cy="1692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50430" y="1730722"/>
        <a:ext cx="2584069" cy="1593107"/>
      </dsp:txXfrm>
    </dsp:sp>
    <dsp:sp modelId="{8E45D172-A16A-4213-8444-85A251E74905}">
      <dsp:nvSpPr>
        <dsp:cNvPr id="0" name=""/>
        <dsp:cNvSpPr/>
      </dsp:nvSpPr>
      <dsp:spPr>
        <a:xfrm>
          <a:off x="4452658" y="1227600"/>
          <a:ext cx="523519" cy="453557"/>
        </a:xfrm>
        <a:custGeom>
          <a:avLst/>
          <a:gdLst/>
          <a:ahLst/>
          <a:cxnLst/>
          <a:rect l="0" t="0" r="0" b="0"/>
          <a:pathLst>
            <a:path>
              <a:moveTo>
                <a:pt x="523519" y="0"/>
              </a:moveTo>
              <a:lnTo>
                <a:pt x="523519" y="226778"/>
              </a:lnTo>
              <a:lnTo>
                <a:pt x="0" y="226778"/>
              </a:lnTo>
              <a:lnTo>
                <a:pt x="0" y="453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3194316" y="1681158"/>
          <a:ext cx="2516685" cy="159466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241022" y="1727864"/>
        <a:ext cx="2423273" cy="1501252"/>
      </dsp:txXfrm>
    </dsp:sp>
    <dsp:sp modelId="{BCE54729-C23D-460A-B6D9-5B0F7AAAE094}">
      <dsp:nvSpPr>
        <dsp:cNvPr id="0" name=""/>
        <dsp:cNvSpPr/>
      </dsp:nvSpPr>
      <dsp:spPr>
        <a:xfrm>
          <a:off x="4976178" y="1227600"/>
          <a:ext cx="3110193" cy="453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6778"/>
              </a:lnTo>
              <a:lnTo>
                <a:pt x="3110193" y="226778"/>
              </a:lnTo>
              <a:lnTo>
                <a:pt x="3110193" y="453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221253" y="1681158"/>
          <a:ext cx="3730235" cy="147984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264596" y="1724501"/>
        <a:ext cx="3643549" cy="139316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4440761" y="2300"/>
          <a:ext cx="1805527" cy="120368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476016" y="37555"/>
        <a:ext cx="1735017" cy="1133174"/>
      </dsp:txXfrm>
    </dsp:sp>
    <dsp:sp modelId="{93868109-C16B-49AD-8BE1-0223FC44A474}">
      <dsp:nvSpPr>
        <dsp:cNvPr id="0" name=""/>
        <dsp:cNvSpPr/>
      </dsp:nvSpPr>
      <dsp:spPr>
        <a:xfrm>
          <a:off x="1486161" y="1205984"/>
          <a:ext cx="3857363" cy="481473"/>
        </a:xfrm>
        <a:custGeom>
          <a:avLst/>
          <a:gdLst/>
          <a:ahLst/>
          <a:cxnLst/>
          <a:rect l="0" t="0" r="0" b="0"/>
          <a:pathLst>
            <a:path>
              <a:moveTo>
                <a:pt x="3857363" y="0"/>
              </a:moveTo>
              <a:lnTo>
                <a:pt x="3857363" y="240736"/>
              </a:lnTo>
              <a:lnTo>
                <a:pt x="0" y="240736"/>
              </a:lnTo>
              <a:lnTo>
                <a:pt x="0" y="48147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61988" y="1687458"/>
          <a:ext cx="2848345" cy="17963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14602" y="1740072"/>
        <a:ext cx="2743117" cy="1691163"/>
      </dsp:txXfrm>
    </dsp:sp>
    <dsp:sp modelId="{8E45D172-A16A-4213-8444-85A251E74905}">
      <dsp:nvSpPr>
        <dsp:cNvPr id="0" name=""/>
        <dsp:cNvSpPr/>
      </dsp:nvSpPr>
      <dsp:spPr>
        <a:xfrm>
          <a:off x="4787783" y="1205984"/>
          <a:ext cx="555741" cy="481473"/>
        </a:xfrm>
        <a:custGeom>
          <a:avLst/>
          <a:gdLst/>
          <a:ahLst/>
          <a:cxnLst/>
          <a:rect l="0" t="0" r="0" b="0"/>
          <a:pathLst>
            <a:path>
              <a:moveTo>
                <a:pt x="555741" y="0"/>
              </a:moveTo>
              <a:lnTo>
                <a:pt x="555741" y="240736"/>
              </a:lnTo>
              <a:lnTo>
                <a:pt x="0" y="240736"/>
              </a:lnTo>
              <a:lnTo>
                <a:pt x="0" y="48147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3451991" y="1687458"/>
          <a:ext cx="2671584" cy="16928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501572" y="1737039"/>
        <a:ext cx="2572422" cy="1593651"/>
      </dsp:txXfrm>
    </dsp:sp>
    <dsp:sp modelId="{BCE54729-C23D-460A-B6D9-5B0F7AAAE094}">
      <dsp:nvSpPr>
        <dsp:cNvPr id="0" name=""/>
        <dsp:cNvSpPr/>
      </dsp:nvSpPr>
      <dsp:spPr>
        <a:xfrm>
          <a:off x="5343525" y="1205984"/>
          <a:ext cx="3301622" cy="4814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0736"/>
              </a:lnTo>
              <a:lnTo>
                <a:pt x="3301622" y="240736"/>
              </a:lnTo>
              <a:lnTo>
                <a:pt x="3301622" y="48147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665233" y="1687458"/>
          <a:ext cx="3959827" cy="157092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6711244" y="1733469"/>
        <a:ext cx="3867805" cy="14789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2017329"/>
              </p:ext>
            </p:extLst>
          </p:nvPr>
        </p:nvGraphicFramePr>
        <p:xfrm>
          <a:off x="866775" y="771526"/>
          <a:ext cx="10687050" cy="3486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18452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916344"/>
            <a:ext cx="10283534" cy="21821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comes before a noun and gives information about the noun.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examples of determiners are: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994780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F2CD3C2-EA64-7695-F7D8-84A344B041E7}"/>
              </a:ext>
            </a:extLst>
          </p:cNvPr>
          <p:cNvSpPr txBox="1">
            <a:spLocks/>
          </p:cNvSpPr>
          <p:nvPr/>
        </p:nvSpPr>
        <p:spPr>
          <a:xfrm>
            <a:off x="994780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22C81C-214B-C0F3-E561-7E5B3CA8C86A}"/>
              </a:ext>
            </a:extLst>
          </p:cNvPr>
          <p:cNvSpPr txBox="1">
            <a:spLocks/>
          </p:cNvSpPr>
          <p:nvPr/>
        </p:nvSpPr>
        <p:spPr>
          <a:xfrm>
            <a:off x="994779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2986473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72AA45-4CF3-1188-2C0B-823C3173D863}"/>
              </a:ext>
            </a:extLst>
          </p:cNvPr>
          <p:cNvSpPr txBox="1">
            <a:spLocks/>
          </p:cNvSpPr>
          <p:nvPr/>
        </p:nvSpPr>
        <p:spPr>
          <a:xfrm>
            <a:off x="2986473" y="317404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978166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969859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C9970D-A2F4-5B5D-53FE-5480AF2DB4ED}"/>
              </a:ext>
            </a:extLst>
          </p:cNvPr>
          <p:cNvSpPr txBox="1">
            <a:spLocks/>
          </p:cNvSpPr>
          <p:nvPr/>
        </p:nvSpPr>
        <p:spPr>
          <a:xfrm>
            <a:off x="6969859" y="31838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961552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7B631E0-1EFA-0785-B37E-D7B91EB4A9D4}"/>
              </a:ext>
            </a:extLst>
          </p:cNvPr>
          <p:cNvSpPr txBox="1">
            <a:spLocks/>
          </p:cNvSpPr>
          <p:nvPr/>
        </p:nvSpPr>
        <p:spPr>
          <a:xfrm>
            <a:off x="4978166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BA51C-49F4-BEF7-5BBB-A476292BCD5F}"/>
              </a:ext>
            </a:extLst>
          </p:cNvPr>
          <p:cNvSpPr txBox="1">
            <a:spLocks/>
          </p:cNvSpPr>
          <p:nvPr/>
        </p:nvSpPr>
        <p:spPr>
          <a:xfrm>
            <a:off x="8961551" y="316111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264F039-303D-DF4E-AD20-074C52EEFACF}"/>
              </a:ext>
            </a:extLst>
          </p:cNvPr>
          <p:cNvSpPr txBox="1">
            <a:spLocks/>
          </p:cNvSpPr>
          <p:nvPr/>
        </p:nvSpPr>
        <p:spPr>
          <a:xfrm>
            <a:off x="2986472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CAC4477-34C6-C145-05EB-DFCEEC9A3E74}"/>
              </a:ext>
            </a:extLst>
          </p:cNvPr>
          <p:cNvSpPr txBox="1">
            <a:spLocks/>
          </p:cNvSpPr>
          <p:nvPr/>
        </p:nvSpPr>
        <p:spPr>
          <a:xfrm>
            <a:off x="497816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85D75FB-DB40-F5D1-B31A-FA55E2B83244}"/>
              </a:ext>
            </a:extLst>
          </p:cNvPr>
          <p:cNvSpPr txBox="1">
            <a:spLocks/>
          </p:cNvSpPr>
          <p:nvPr/>
        </p:nvSpPr>
        <p:spPr>
          <a:xfrm>
            <a:off x="700440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23C6BDA-6CF0-2428-FC64-2B81255DFA7D}"/>
              </a:ext>
            </a:extLst>
          </p:cNvPr>
          <p:cNvSpPr txBox="1">
            <a:spLocks/>
          </p:cNvSpPr>
          <p:nvPr/>
        </p:nvSpPr>
        <p:spPr>
          <a:xfrm>
            <a:off x="8961550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1051560-C66E-B667-208D-AFB51F08BD9C}"/>
              </a:ext>
            </a:extLst>
          </p:cNvPr>
          <p:cNvSpPr txBox="1">
            <a:spLocks/>
          </p:cNvSpPr>
          <p:nvPr/>
        </p:nvSpPr>
        <p:spPr>
          <a:xfrm>
            <a:off x="407481" y="498875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 using determiners, things can become confusing!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4" grpId="0" animBg="1"/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determiners!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347444" y="1750582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class went quiet.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347444" y="2732092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dog ran into the school.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347444" y="3713311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girls’ team was better at football than the boys’ team.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0062123-8174-1A5E-C34E-76DAEAF430DE}"/>
              </a:ext>
            </a:extLst>
          </p:cNvPr>
          <p:cNvSpPr txBox="1">
            <a:spLocks/>
          </p:cNvSpPr>
          <p:nvPr/>
        </p:nvSpPr>
        <p:spPr>
          <a:xfrm>
            <a:off x="347444" y="4634495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 into that goal.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E6651D6-3B7E-E49E-1671-B43B19F2C04E}"/>
              </a:ext>
            </a:extLst>
          </p:cNvPr>
          <p:cNvSpPr txBox="1">
            <a:spLocks/>
          </p:cNvSpPr>
          <p:nvPr/>
        </p:nvSpPr>
        <p:spPr>
          <a:xfrm>
            <a:off x="347443" y="5645877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boy threw that ball.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D7188DF-B998-B99F-610C-1CECE47745F2}"/>
              </a:ext>
            </a:extLst>
          </p:cNvPr>
          <p:cNvSpPr txBox="1">
            <a:spLocks/>
          </p:cNvSpPr>
          <p:nvPr/>
        </p:nvSpPr>
        <p:spPr>
          <a:xfrm>
            <a:off x="347446" y="1750582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class went quiet.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51DADA2-F30E-BEF9-13D6-7B0DCF879392}"/>
              </a:ext>
            </a:extLst>
          </p:cNvPr>
          <p:cNvSpPr txBox="1">
            <a:spLocks/>
          </p:cNvSpPr>
          <p:nvPr/>
        </p:nvSpPr>
        <p:spPr>
          <a:xfrm>
            <a:off x="347446" y="2732092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dog ran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school.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114A4FD-4EDA-8DCB-4A74-4C1892CB9936}"/>
              </a:ext>
            </a:extLst>
          </p:cNvPr>
          <p:cNvSpPr txBox="1">
            <a:spLocks/>
          </p:cNvSpPr>
          <p:nvPr/>
        </p:nvSpPr>
        <p:spPr>
          <a:xfrm>
            <a:off x="347446" y="3713311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girls’ team was better at football than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boys’ team.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235FFEFE-C9B0-6B4F-BA0C-DAFCC2EA53DB}"/>
              </a:ext>
            </a:extLst>
          </p:cNvPr>
          <p:cNvSpPr txBox="1">
            <a:spLocks/>
          </p:cNvSpPr>
          <p:nvPr/>
        </p:nvSpPr>
        <p:spPr>
          <a:xfrm>
            <a:off x="347446" y="4634495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E7F6BFFE-CD18-50DB-9BE1-4BC89154F9C2}"/>
              </a:ext>
            </a:extLst>
          </p:cNvPr>
          <p:cNvSpPr txBox="1">
            <a:spLocks/>
          </p:cNvSpPr>
          <p:nvPr/>
        </p:nvSpPr>
        <p:spPr>
          <a:xfrm>
            <a:off x="347442" y="5674952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boy kicked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ball.</a:t>
            </a:r>
          </a:p>
        </p:txBody>
      </p:sp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determiners!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347444" y="1750582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 into that goal.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347444" y="2732092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ball bounced into his goal.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347444" y="3713311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ball bounced into their goal.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0062123-8174-1A5E-C34E-76DAEAF430DE}"/>
              </a:ext>
            </a:extLst>
          </p:cNvPr>
          <p:cNvSpPr txBox="1">
            <a:spLocks/>
          </p:cNvSpPr>
          <p:nvPr/>
        </p:nvSpPr>
        <p:spPr>
          <a:xfrm>
            <a:off x="347444" y="4634495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 balls bounced into my goal.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E6651D6-3B7E-E49E-1671-B43B19F2C04E}"/>
              </a:ext>
            </a:extLst>
          </p:cNvPr>
          <p:cNvSpPr txBox="1">
            <a:spLocks/>
          </p:cNvSpPr>
          <p:nvPr/>
        </p:nvSpPr>
        <p:spPr>
          <a:xfrm>
            <a:off x="347443" y="5645877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 balls bounced into a goal.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347445" y="1757360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347445" y="2738870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his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347445" y="3720089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347445" y="4641273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347444" y="5652655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Many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determiners!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347446" y="1757360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347446" y="2738870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his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347446" y="3720089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347446" y="4641273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347445" y="5652655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Many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E14983-5824-6636-27A5-7F07D317F031}"/>
              </a:ext>
            </a:extLst>
          </p:cNvPr>
          <p:cNvSpPr txBox="1">
            <a:spLocks/>
          </p:cNvSpPr>
          <p:nvPr/>
        </p:nvSpPr>
        <p:spPr>
          <a:xfrm>
            <a:off x="7422502" y="1757360"/>
            <a:ext cx="4351576" cy="459234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determiners give information about the ball and the goal?</a:t>
            </a:r>
          </a:p>
        </p:txBody>
      </p:sp>
    </p:spTree>
    <p:extLst>
      <p:ext uri="{BB962C8B-B14F-4D97-AF65-F5344CB8AC3E}">
        <p14:creationId xmlns:p14="http://schemas.microsoft.com/office/powerpoint/2010/main" val="333369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determiners!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347444" y="1750581"/>
            <a:ext cx="11497109" cy="3070801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Flopsy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Mopsy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Cottontail, who were good little bunnies, went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down the lane to gather blackberries: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Peter, who was very naughty, ran straight away to Mr. McGregor's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garden, and squeezed under the gate!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347443" y="1750580"/>
            <a:ext cx="11497109" cy="3070801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Flopsy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Mopsy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Cottontail, who were good little bunnies, went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down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lane to gather blackberries: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Peter, who was very naughty, ran straight away to Mr. McGregor's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garden, and squeezed under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gate!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49396-1851-7ACF-3825-05F3C44C4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758C3FC-1E90-F34F-2F20-56D4E948BE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4AF7F40-822E-ED0E-ECC9-0B6F9A93B770}"/>
              </a:ext>
            </a:extLst>
          </p:cNvPr>
          <p:cNvSpPr txBox="1">
            <a:spLocks/>
          </p:cNvSpPr>
          <p:nvPr/>
        </p:nvSpPr>
        <p:spPr>
          <a:xfrm>
            <a:off x="609601" y="727325"/>
            <a:ext cx="1095374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words can be pronouns or determiners depending on how they are used.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91A9C0D-4DFD-D151-976C-0C6609884016}"/>
              </a:ext>
            </a:extLst>
          </p:cNvPr>
          <p:cNvSpPr txBox="1">
            <a:spLocks/>
          </p:cNvSpPr>
          <p:nvPr/>
        </p:nvSpPr>
        <p:spPr>
          <a:xfrm>
            <a:off x="609601" y="2459143"/>
            <a:ext cx="5181600" cy="152230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 </a:t>
            </a:r>
          </a:p>
          <a:p>
            <a:pPr algn="ctr"/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replace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nouns.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73DEB-8280-6601-2EBE-2EF3854478AB}"/>
              </a:ext>
            </a:extLst>
          </p:cNvPr>
          <p:cNvSpPr txBox="1">
            <a:spLocks/>
          </p:cNvSpPr>
          <p:nvPr/>
        </p:nvSpPr>
        <p:spPr>
          <a:xfrm>
            <a:off x="6381750" y="2459144"/>
            <a:ext cx="5181600" cy="152230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Determiners are used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864F607-051D-53C9-91CE-BE8C9DB59829}"/>
              </a:ext>
            </a:extLst>
          </p:cNvPr>
          <p:cNvSpPr txBox="1">
            <a:spLocks/>
          </p:cNvSpPr>
          <p:nvPr/>
        </p:nvSpPr>
        <p:spPr>
          <a:xfrm>
            <a:off x="609601" y="4320405"/>
            <a:ext cx="5181600" cy="152230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Each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role.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BCD2F01-9DDD-3B58-5774-0EE1595EA1B2}"/>
              </a:ext>
            </a:extLst>
          </p:cNvPr>
          <p:cNvSpPr txBox="1">
            <a:spLocks/>
          </p:cNvSpPr>
          <p:nvPr/>
        </p:nvSpPr>
        <p:spPr>
          <a:xfrm>
            <a:off x="6381749" y="4320404"/>
            <a:ext cx="5181600" cy="152230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Each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student must sign in.</a:t>
            </a:r>
          </a:p>
        </p:txBody>
      </p:sp>
    </p:spTree>
    <p:extLst>
      <p:ext uri="{BB962C8B-B14F-4D97-AF65-F5344CB8AC3E}">
        <p14:creationId xmlns:p14="http://schemas.microsoft.com/office/powerpoint/2010/main" val="61813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564836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Determiner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545433" y="2458046"/>
            <a:ext cx="3416968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book is </a:t>
            </a:r>
            <a:r>
              <a:rPr lang="en-GB" sz="18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his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545433" y="3192608"/>
            <a:ext cx="3416968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is </a:t>
            </a:r>
            <a:r>
              <a:rPr lang="en-GB" sz="18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his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book.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545433" y="4661732"/>
            <a:ext cx="3416968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children must be quiet.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545433" y="3927170"/>
            <a:ext cx="3416968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lost.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2470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Pronoun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545433" y="5396294"/>
            <a:ext cx="3416968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 you have </a:t>
            </a:r>
            <a:r>
              <a:rPr lang="en-GB" sz="18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sugar?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E3C00D-B073-B8EF-D60A-B27532B63510}"/>
              </a:ext>
            </a:extLst>
          </p:cNvPr>
          <p:cNvSpPr txBox="1">
            <a:spLocks/>
          </p:cNvSpPr>
          <p:nvPr/>
        </p:nvSpPr>
        <p:spPr>
          <a:xfrm>
            <a:off x="564450" y="6127147"/>
            <a:ext cx="3416968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don’t have </a:t>
            </a:r>
            <a:r>
              <a:rPr lang="en-GB" sz="18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0F5109-880C-6771-086E-00813836D2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434" y="525187"/>
            <a:ext cx="1948308" cy="182832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: Rounded Corners 7">
            <a:hlinkClick r:id="rId4"/>
            <a:extLst>
              <a:ext uri="{FF2B5EF4-FFF2-40B4-BE49-F238E27FC236}">
                <a16:creationId xmlns:a16="http://schemas.microsoft.com/office/drawing/2014/main" id="{E791DF08-6914-D7B2-47B0-52074B9C8474}"/>
              </a:ext>
            </a:extLst>
          </p:cNvPr>
          <p:cNvSpPr/>
          <p:nvPr/>
        </p:nvSpPr>
        <p:spPr>
          <a:xfrm>
            <a:off x="9608695" y="90520"/>
            <a:ext cx="2409916" cy="1009572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2526 -0.1145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98" y="-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0.3151 -0.2120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55" y="-1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11111E-6 L 0.62291 -0.0046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77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11111E-6 L 0.30963 -0.1062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13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44444E-6 L 0.3151 -0.2164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86" y="-10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2604 -0.33565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37" y="-1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17" grpId="0" animBg="1"/>
      <p:bldP spid="2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8172628"/>
              </p:ext>
            </p:extLst>
          </p:nvPr>
        </p:nvGraphicFramePr>
        <p:xfrm>
          <a:off x="1544318" y="895350"/>
          <a:ext cx="9952356" cy="3419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2222982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6589166"/>
              </p:ext>
            </p:extLst>
          </p:nvPr>
        </p:nvGraphicFramePr>
        <p:xfrm>
          <a:off x="1544319" y="733425"/>
          <a:ext cx="9952356" cy="3706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0695476"/>
              </p:ext>
            </p:extLst>
          </p:nvPr>
        </p:nvGraphicFramePr>
        <p:xfrm>
          <a:off x="1544319" y="771525"/>
          <a:ext cx="9952356" cy="3668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3612809"/>
              </p:ext>
            </p:extLst>
          </p:nvPr>
        </p:nvGraphicFramePr>
        <p:xfrm>
          <a:off x="1544318" y="714375"/>
          <a:ext cx="9952356" cy="3476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705099" y="4376083"/>
            <a:ext cx="89820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0037656"/>
              </p:ext>
            </p:extLst>
          </p:nvPr>
        </p:nvGraphicFramePr>
        <p:xfrm>
          <a:off x="1601469" y="771525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4690165"/>
              </p:ext>
            </p:extLst>
          </p:nvPr>
        </p:nvGraphicFramePr>
        <p:xfrm>
          <a:off x="1601469" y="809625"/>
          <a:ext cx="9952356" cy="346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780</Words>
  <Application>Microsoft Office PowerPoint</Application>
  <PresentationFormat>Widescreen</PresentationFormat>
  <Paragraphs>135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Andika</vt:lpstr>
      <vt:lpstr>Office Theme</vt:lpstr>
      <vt:lpstr> How to Use this PowerPoint</vt:lpstr>
      <vt:lpstr>Determiners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2025-12-22T09:49:05Z</dcterms:modified>
</cp:coreProperties>
</file>